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</p:sldMasterIdLst>
  <p:handoutMasterIdLst>
    <p:handoutMasterId r:id="rId7"/>
  </p:handoutMasterIdLst>
  <p:sldIdLst>
    <p:sldId id="263" r:id="rId3"/>
    <p:sldId id="264" r:id="rId4"/>
    <p:sldId id="266" r:id="rId5"/>
    <p:sldId id="267" r:id="rId6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8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9BE59D6-AC47-0B15-646F-3799C5AD3B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7613E-CE49-916C-ACF0-920DCE98FC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54A1-224C-4E3A-ABDA-D03F0DF9047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6DB7459-7927-A5D8-2859-FB0F1C8136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F661C3-D18D-023D-7385-10BDD1916B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88207-B3D3-4C3B-BEC6-B9C1C368853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25523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2F173-3EF2-21A6-2EE9-19DC6A3D0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37CCFF-A1F6-B742-AD5D-7A20B8AD0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857E3-10A5-B020-AD71-7FE466FED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155402-16CF-D0A0-5F5A-FA85685CF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95E62C-3AF7-B22F-A590-24C3417BE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8811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FBF413-7624-56D9-E43D-ADFDAAA3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DD9108-BB1F-8295-9418-5010A1242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30E760-3F6E-B16B-3326-81D76AAA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53B436-9C19-1D87-C195-D63442D1E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FF277B-A19B-CD99-46F1-E468E2CBB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7068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90071AE-7C7F-C14F-ED66-1A04BA4BBE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828E1F-AD3A-FDE6-11D0-8F59732F2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C2C201-F8D7-6EFA-6F3F-4D4486968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18D09E-97C4-D0D3-38D4-79794B32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A48C3-3840-4774-4666-B8352B6FF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760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53EEB-AE5A-711C-9B7C-B748C47CF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66C065-402A-F078-5840-95ABF06E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19ABC2-0F6A-B1DA-37EE-81F45CAD7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3B7D26-3ABD-BFDB-8E02-7EACFAD1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3AC11B-9735-EAE5-0425-F4A605BD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19980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62D8A-C3D5-0817-E7AD-2DDE0ECFF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5BDAB2-C956-AB8B-5865-740130FBC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211AA1-7AF8-E148-55AA-D694451E3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B6782B-70B5-F586-DD20-790344FAA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9F6C51-E8B8-878F-9742-89F022A86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9017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E1CCD4-6F8F-E38F-43A5-E21D4F23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37587E-0D66-7FE8-2522-5115C0294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49AAC8-6AD6-10A7-6635-A9C19DDB2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369BC0-443D-3E2D-C9A6-463801E84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FDA218-DCF9-6824-F89B-6F3F9AB3F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71337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C5EC4-D05C-4B92-E496-C5F50ACE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04EC6D-B182-C4ED-9FEA-C2648A80F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55AC09-8082-EB6C-7CCA-ACBDB0EA7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3621363-D3A3-989B-C47E-94FF75F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95ABE0-2BE2-7140-1A2D-BADE38478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7BA55-6D0D-F4BE-C793-A350287B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56465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1C3A29-AEEC-6E3D-7D6E-26D64C245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33BA15-DF88-8089-6732-4E00B8266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48D943-EE34-0A55-D7EF-A52EC71E8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972B54-29C4-86F3-7E2B-E3B12F908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2282F3F-92F4-7C4B-F406-275FCEF1D3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9A4EE45-C5B1-40D8-6E4A-4F785C9A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426C844-D424-3AD1-E0E2-E9A5D367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736F121-D843-D79A-1739-CC8A7FD0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07585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439D7D-9D8A-F050-0786-3DAABDF1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8106D7D-A472-8D9F-40D4-4D02D39E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0F53D44-DD97-1948-EA1A-A16A4E3E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5729A9-4261-1782-8CB3-8E3DB0E71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38411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EF11E7E-2B4D-D867-A96F-D91C63DEA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B0CD319-4ABB-C757-89DD-9890260D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1664E-C047-3795-67B1-C3225895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21849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E83CE-7699-823F-11BB-C874E736D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3CAE03-3C83-E0C2-609E-4EA6D8A50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6637AD-70F5-6590-9AC7-A4C0FFCC4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6A5BA9-2FE7-ADDD-1F3F-DD3553486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5BB053-EB37-4984-2D33-4B5DB4595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56116A-35F0-3514-D85F-29651E6C2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5406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30CD60-5FC2-348A-AAE0-4259D770C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5103B4-5637-64BA-FD2A-D4703E4A5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49AF37-B834-BE2A-E9FE-21E2F37E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D2970D-8A36-179F-C5CA-2A6B60E01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8A7713-139F-67EC-CAE9-ED662FB69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91538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A3AA9-C024-F9DD-C301-3A65812EF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0A7C8CD-C522-ABC0-68E0-EF0F2D54F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5C8E5E-DE01-6B0C-B58B-F557D1B83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6ABAD9-723E-CC86-85DD-EE62816FB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38CE31-6038-18FF-3605-EA2A61B2C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0308F6-400B-EDE0-20B0-CC6A3C43B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11078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A14224-45BF-DC81-8D34-99D4462D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53A679E-279C-61CA-36E7-54F629DBD3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309381-9BDD-723F-FBE9-A12C5D9A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C375F7-C706-E2F0-15FA-7E3C23FC3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3C8047-5B41-11A1-F6D6-AEEA51DE2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02699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FA43EE-543A-E1A6-C8F7-2AB42DEC94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7C9737A-4599-56C3-C904-9AE00116E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0E82B2-3E3E-5362-41BC-12C9EE6D5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8B89A1-1FDD-86E0-2345-E252482CF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49C2BD-9B30-B25A-71CF-8A8B4319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3571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1CCE3-AE36-D135-5957-16743BC6B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820DC4-EB03-DD48-37EE-F7D0218A1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EE76AD-7E1A-69C5-0AE9-AFE7E1011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98D3F1-04D1-F901-C11D-093515323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AFCC7D-94E4-F552-CEC5-70092413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967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51565-1A8D-9968-CBAE-CE1179E7C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DDAB3B-A4A3-915A-ABB8-B3A3A087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BC9E84-857E-605D-5C6C-E617C6EB4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73C913-1737-6B3F-4F2A-400E7576C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A096D9-0DDD-EE3C-8A43-EF0680B4A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19D7DA-1D9D-9181-E68B-5A7781533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0958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83C6F-AB55-1191-7E7A-641301ED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66A9DC-9B9A-38E6-DF7D-E34BA93A7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1941D0-948B-91DF-5E0E-E2FBB7E58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3154189-092B-02E5-A384-A6614F1FF8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7E1D06-4D66-61A1-ADBA-21952B564C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B26B34D-F521-FD7A-21AA-4450FFC82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2532855-F79A-7E99-3DCD-ADC16FA74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446EF44-3B7B-ECF7-E367-DA5EB041F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19191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78A35-303F-807F-214A-B6D084DE5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F869FD-876C-54AE-87D6-2C0E247A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8C9B607-6198-4F05-972C-0539CF0A8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113B988-6638-0405-9CD8-004891BE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A43B5BD-2739-2AEB-5721-5BDBE052DC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14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8EAEA33-9F29-963F-0E74-38177B2E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E84CA0C-5F9C-0A16-465C-2AB1E94D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E0EA40E-FF43-0EAB-D2EA-9FBB9E903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7764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4A6480-A9E0-BAEC-76D9-D2A0D0BF2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06902-037A-F945-0EB9-AC9B53289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A2E831-9533-CCA5-D645-4782B043D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FEEC93-A3B1-AC0A-D579-0FBFECE70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2EC54B-06B5-6B82-D15A-450AAC60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422A7F-8F20-5FDB-EDB6-4DFF7C590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4927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9B5C1A-5B30-70FE-4E4B-2A3AAB9BE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503B874-A902-6942-B5FE-CCB8D99E1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D459B8E-3A13-F2AA-FB28-824FC41BA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623933-F8F6-BBDE-B27D-164178185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93FAFC-764D-E1C9-D473-C29E18F4C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1DF045-AE4A-EC81-3C5F-910F569AD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893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A99F621-2E65-0FB2-D3E2-BF5F3C2A3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EBEFFD-4222-68B2-3549-15F9ED0BD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64E376-7145-15D3-CACC-80B1EA716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BEBD14-032A-4FC8-A9F3-EDE73EBC8361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6CADB5-1B21-323E-5089-D90BDB99A0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D0E53D-EE32-7DBD-8FE0-012B615DF2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A104EA-DBE6-41B9-8B7C-316F36E1CEE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3512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760A0A-C503-C58B-3DD6-9DCEF1B07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745A5E-FBDD-74DA-CB7E-EDE472606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C56EBD-616D-65C0-6326-C02B56058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9B7F00-ED9A-42C3-916E-8BB6C5D23EA9}" type="datetimeFigureOut">
              <a:rPr lang="es-EC" smtClean="0"/>
              <a:t>27/7/2026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F7B75E-03BF-589B-D10D-7A1E282B0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F89B68-57DF-A0C5-08FC-E41CD87CCA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AAC559-93ED-4E9B-BF96-AAC06E67E1B8}" type="slidenum">
              <a:rPr lang="es-EC" smtClean="0"/>
              <a:t>‹Nº›</a:t>
            </a:fld>
            <a:endParaRPr lang="es-EC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59F18A6-7B6D-7761-0FD3-9FB237ED1D7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6129E5-27DB-1943-71D0-60BD09D21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954"/>
            <a:ext cx="12192000" cy="59570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2D7A8CF-C5E5-6970-0F7E-D1F71FC644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930" b="23055"/>
          <a:stretch>
            <a:fillRect/>
          </a:stretch>
        </p:blipFill>
        <p:spPr>
          <a:xfrm>
            <a:off x="2528546" y="174813"/>
            <a:ext cx="7360024" cy="72614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9C77F9C-BB59-D373-8973-DC444B12A5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0334434" y="58725"/>
            <a:ext cx="1857566" cy="1415781"/>
          </a:xfrm>
          <a:prstGeom prst="rect">
            <a:avLst/>
          </a:prstGeom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431E74B-C49E-ABD5-2815-992C41F933B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0" y="-2562"/>
            <a:ext cx="2082683" cy="153835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1920E08-C725-7188-BABF-23BADA47C40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0" y="5369177"/>
            <a:ext cx="2115519" cy="14888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0B19CD0-FBC8-BC00-2BF4-024E53A8003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10334434" y="5343900"/>
            <a:ext cx="1907527" cy="151410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FA68D17C-7313-01A6-2768-BC6F52DAAA4F}"/>
              </a:ext>
            </a:extLst>
          </p:cNvPr>
          <p:cNvSpPr/>
          <p:nvPr/>
        </p:nvSpPr>
        <p:spPr>
          <a:xfrm>
            <a:off x="3610698" y="4408172"/>
            <a:ext cx="54135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TEMA DE LA PONENCIA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F408E05-F83F-4311-ABD7-523BF7FF922D}"/>
              </a:ext>
            </a:extLst>
          </p:cNvPr>
          <p:cNvSpPr/>
          <p:nvPr/>
        </p:nvSpPr>
        <p:spPr>
          <a:xfrm>
            <a:off x="3217729" y="6273225"/>
            <a:ext cx="57565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 – 20 Agosto 2026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22AA9E8-6A9D-58E6-7982-803F4A4C370A}"/>
              </a:ext>
            </a:extLst>
          </p:cNvPr>
          <p:cNvSpPr/>
          <p:nvPr/>
        </p:nvSpPr>
        <p:spPr>
          <a:xfrm>
            <a:off x="255712" y="2120069"/>
            <a:ext cx="11986249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>
                <a:ln w="0"/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2do CONGRESO INTERNACIONAL DE INVESTIGACIÓN E INNOVACIÓN TECNOLÓGICA 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8E3EB13E-98AC-E8B1-8625-9CB247EB8A06}"/>
              </a:ext>
            </a:extLst>
          </p:cNvPr>
          <p:cNvSpPr/>
          <p:nvPr/>
        </p:nvSpPr>
        <p:spPr>
          <a:xfrm>
            <a:off x="4449022" y="3394148"/>
            <a:ext cx="33938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REDIVIIT 2026</a:t>
            </a:r>
          </a:p>
        </p:txBody>
      </p:sp>
    </p:spTree>
    <p:extLst>
      <p:ext uri="{BB962C8B-B14F-4D97-AF65-F5344CB8AC3E}">
        <p14:creationId xmlns:p14="http://schemas.microsoft.com/office/powerpoint/2010/main" val="4214704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2E47B4-843F-D541-3180-06FB5C1B8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C3B3B98-4AD2-4B04-2A83-8695D0498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</p:spPr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8568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B4909-C89B-B930-8363-A79557B10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" y="989965"/>
            <a:ext cx="10515600" cy="1325563"/>
          </a:xfrm>
        </p:spPr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99431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2ED778-2C63-92A3-AA3F-D672B0D73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96645"/>
            <a:ext cx="10515600" cy="1325563"/>
          </a:xfrm>
        </p:spPr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22825718"/>
      </p:ext>
    </p:extLst>
  </p:cSld>
  <p:clrMapOvr>
    <a:masterClrMapping/>
  </p:clrMapOvr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19</Words>
  <Application>Microsoft Office PowerPoint</Application>
  <PresentationFormat>Panorámica</PresentationFormat>
  <Paragraphs>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1_Diseño personalizado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Edgar Encalada Trujillo</dc:creator>
  <cp:lastModifiedBy>Luis Raul Jimenez Tello</cp:lastModifiedBy>
  <cp:revision>6</cp:revision>
  <dcterms:created xsi:type="dcterms:W3CDTF">2026-07-23T19:08:28Z</dcterms:created>
  <dcterms:modified xsi:type="dcterms:W3CDTF">2026-07-27T21:31:54Z</dcterms:modified>
</cp:coreProperties>
</file>